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5" r:id="rId21"/>
    <p:sldId id="283" r:id="rId22"/>
    <p:sldId id="284" r:id="rId23"/>
    <p:sldId id="28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4C7488"/>
    <a:srgbClr val="D7BC74"/>
    <a:srgbClr val="C16622"/>
    <a:srgbClr val="155F83"/>
    <a:srgbClr val="8A9045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30/07/2021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76163" y="1886881"/>
                <a:ext cx="1184989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Standard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estimates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Parameter </a:t>
                </a:r>
                <a:r>
                  <a:rPr lang="de-DE" dirty="0" err="1"/>
                  <a:t>estimates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</a:t>
                </a:r>
                <a:r>
                  <a:rPr lang="de-DE" dirty="0" err="1"/>
                  <a:t>parameter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1.6</a:t>
              </a:r>
            </a:p>
            <a:p>
              <a:r>
                <a:rPr lang="de-DE" dirty="0" err="1"/>
                <a:t>Intercept</a:t>
              </a:r>
              <a:r>
                <a:rPr lang="de-DE"/>
                <a:t> site2 = 108.4 + 38.8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04040" cy="1922106"/>
            <a:chOff x="1159013" y="1679509"/>
            <a:chExt cx="8904040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594589" cy="1922106"/>
              <a:chOff x="1577398" y="1623527"/>
              <a:chExt cx="7594589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05134" y="2301551"/>
                <a:ext cx="1366853" cy="466531"/>
                <a:chOff x="1663958" y="2379306"/>
                <a:chExt cx="1240596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63958" y="2427905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0729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304351" y="245589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2267021" y="264056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271BD5E-0461-4ADF-A045-12E2FC2F2B12}"/>
              </a:ext>
            </a:extLst>
          </p:cNvPr>
          <p:cNvGrpSpPr/>
          <p:nvPr/>
        </p:nvGrpSpPr>
        <p:grpSpPr>
          <a:xfrm>
            <a:off x="1159013" y="1348554"/>
            <a:ext cx="8904040" cy="2253061"/>
            <a:chOff x="1159013" y="1348554"/>
            <a:chExt cx="8904040" cy="225306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F8A275D4-A022-4D94-AB9D-B02948CEDFBE}"/>
                </a:ext>
              </a:extLst>
            </p:cNvPr>
            <p:cNvGrpSpPr/>
            <p:nvPr/>
          </p:nvGrpSpPr>
          <p:grpSpPr>
            <a:xfrm>
              <a:off x="1159013" y="1679509"/>
              <a:ext cx="8904040" cy="1922106"/>
              <a:chOff x="1159013" y="1679509"/>
              <a:chExt cx="8904040" cy="1922106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CBF37C33-BA1C-43D8-B622-BCB6A298B473}"/>
                  </a:ext>
                </a:extLst>
              </p:cNvPr>
              <p:cNvGrpSpPr/>
              <p:nvPr/>
            </p:nvGrpSpPr>
            <p:grpSpPr>
              <a:xfrm>
                <a:off x="2468464" y="1679509"/>
                <a:ext cx="7594589" cy="1922106"/>
                <a:chOff x="1577398" y="1623527"/>
                <a:chExt cx="7594589" cy="192210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BA64F3-E39E-489A-A760-002018E6EF77}"/>
                    </a:ext>
                  </a:extLst>
                </p:cNvPr>
                <p:cNvGrpSpPr/>
                <p:nvPr/>
              </p:nvGrpSpPr>
              <p:grpSpPr>
                <a:xfrm>
                  <a:off x="1698171" y="237930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2" name="Rectangle: Rounded Corners 1">
                    <a:extLst>
                      <a:ext uri="{FF2B5EF4-FFF2-40B4-BE49-F238E27FC236}">
                        <a16:creationId xmlns:a16="http://schemas.microsoft.com/office/drawing/2014/main" id="{7E726F6E-05D0-4023-8039-0C49056FAF8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9B2C89E5-D368-4676-9CC8-9D6CBCD991A1}"/>
                      </a:ext>
                    </a:extLst>
                  </p:cNvPr>
                  <p:cNvSpPr txBox="1"/>
                  <p:nvPr/>
                </p:nvSpPr>
                <p:spPr>
                  <a:xfrm>
                    <a:off x="1839606" y="2427905"/>
                    <a:ext cx="7569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Import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787B5E3-11EB-4AC7-9FD1-06FF30C948E5}"/>
                    </a:ext>
                  </a:extLst>
                </p:cNvPr>
                <p:cNvGrpSpPr/>
                <p:nvPr/>
              </p:nvGrpSpPr>
              <p:grpSpPr>
                <a:xfrm>
                  <a:off x="3192548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E8439089-5BA5-4039-A5D4-1BB0EF7FB2DE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9BC2C8CE-52BD-4E83-BE63-7A018D2C3560}"/>
                      </a:ext>
                    </a:extLst>
                  </p:cNvPr>
                  <p:cNvSpPr txBox="1"/>
                  <p:nvPr/>
                </p:nvSpPr>
                <p:spPr>
                  <a:xfrm>
                    <a:off x="1965442" y="2427906"/>
                    <a:ext cx="53091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Tidy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2010E102-E641-4C8E-8118-6BD233F1E64C}"/>
                    </a:ext>
                  </a:extLst>
                </p:cNvPr>
                <p:cNvGrpSpPr/>
                <p:nvPr/>
              </p:nvGrpSpPr>
              <p:grpSpPr>
                <a:xfrm>
                  <a:off x="6122161" y="284583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9" name="Rectangle: Rounded Corners 8">
                    <a:extLst>
                      <a:ext uri="{FF2B5EF4-FFF2-40B4-BE49-F238E27FC236}">
                        <a16:creationId xmlns:a16="http://schemas.microsoft.com/office/drawing/2014/main" id="{2E214EC3-B465-4E97-965F-810A1C7EE5AC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47AA94A4-949E-43F4-9052-A8B4E68FF6E9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438" y="2435289"/>
                    <a:ext cx="7248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Model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6BF0312-7D1C-45E9-BC9E-2367E44B8055}"/>
                    </a:ext>
                  </a:extLst>
                </p:cNvPr>
                <p:cNvGrpSpPr/>
                <p:nvPr/>
              </p:nvGrpSpPr>
              <p:grpSpPr>
                <a:xfrm>
                  <a:off x="6087695" y="1835020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2" name="Rectangle: Rounded Corners 11">
                    <a:extLst>
                      <a:ext uri="{FF2B5EF4-FFF2-40B4-BE49-F238E27FC236}">
                        <a16:creationId xmlns:a16="http://schemas.microsoft.com/office/drawing/2014/main" id="{D16CAAED-5700-46EE-B498-B5082D120109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dirty="0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470E376-3E99-4170-97B7-B9C4D2BE31E5}"/>
                      </a:ext>
                    </a:extLst>
                  </p:cNvPr>
                  <p:cNvSpPr txBox="1"/>
                  <p:nvPr/>
                </p:nvSpPr>
                <p:spPr>
                  <a:xfrm>
                    <a:off x="1754038" y="2427905"/>
                    <a:ext cx="9062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Visualize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0E58EEF-580D-4A62-9445-3B455D64C9D1}"/>
                    </a:ext>
                  </a:extLst>
                </p:cNvPr>
                <p:cNvGrpSpPr/>
                <p:nvPr/>
              </p:nvGrpSpPr>
              <p:grpSpPr>
                <a:xfrm>
                  <a:off x="4674636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5" name="Rectangle: Rounded Corners 14">
                    <a:extLst>
                      <a:ext uri="{FF2B5EF4-FFF2-40B4-BE49-F238E27FC236}">
                        <a16:creationId xmlns:a16="http://schemas.microsoft.com/office/drawing/2014/main" id="{12730320-B307-454B-B5ED-F0C5DD0E3C65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DAC7B07-A9CE-432B-9929-D01764D43797}"/>
                      </a:ext>
                    </a:extLst>
                  </p:cNvPr>
                  <p:cNvSpPr txBox="1"/>
                  <p:nvPr/>
                </p:nvSpPr>
                <p:spPr>
                  <a:xfrm>
                    <a:off x="1734970" y="2427905"/>
                    <a:ext cx="102553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Transform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87E54EA-FA55-4B5B-A98E-85ED23323915}"/>
                    </a:ext>
                  </a:extLst>
                </p:cNvPr>
                <p:cNvGrpSpPr/>
                <p:nvPr/>
              </p:nvGrpSpPr>
              <p:grpSpPr>
                <a:xfrm>
                  <a:off x="7805134" y="2301551"/>
                  <a:ext cx="1366853" cy="466531"/>
                  <a:chOff x="1663958" y="2379306"/>
                  <a:chExt cx="1240596" cy="466531"/>
                </a:xfrm>
              </p:grpSpPr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518E7B68-57E8-4A7C-90A1-DFE9465A5831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19050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65F61BF4-4145-4E52-B635-C4A57CA45DB6}"/>
                      </a:ext>
                    </a:extLst>
                  </p:cNvPr>
                  <p:cNvSpPr txBox="1"/>
                  <p:nvPr/>
                </p:nvSpPr>
                <p:spPr>
                  <a:xfrm>
                    <a:off x="1663958" y="2427905"/>
                    <a:ext cx="124059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Communicate</a:t>
                    </a:r>
                    <a:endParaRPr lang="en-GB" sz="1600" dirty="0"/>
                  </a:p>
                </p:txBody>
              </p:sp>
            </p:grp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7C8AE91F-04CC-4B33-88A5-0607804572D8}"/>
                    </a:ext>
                  </a:extLst>
                </p:cNvPr>
                <p:cNvSpPr/>
                <p:nvPr/>
              </p:nvSpPr>
              <p:spPr>
                <a:xfrm>
                  <a:off x="1577398" y="1623527"/>
                  <a:ext cx="5882187" cy="192210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2CB2E9B-860F-415A-AED1-6DCAC585AA41}"/>
                    </a:ext>
                  </a:extLst>
                </p:cNvPr>
                <p:cNvSpPr txBox="1"/>
                <p:nvPr/>
              </p:nvSpPr>
              <p:spPr>
                <a:xfrm>
                  <a:off x="1732622" y="3237856"/>
                  <a:ext cx="186153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400" dirty="0"/>
                    <a:t>Data </a:t>
                  </a:r>
                  <a:r>
                    <a:rPr lang="de-DE" sz="1400" dirty="0" err="1"/>
                    <a:t>analysis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workflow</a:t>
                  </a:r>
                  <a:endParaRPr lang="en-GB" sz="1400" dirty="0"/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42FA070-E291-4396-A56C-41E932FC02F6}"/>
                    </a:ext>
                  </a:extLst>
                </p:cNvPr>
                <p:cNvCxnSpPr>
                  <a:cxnSpLocks/>
                  <a:stCxn id="2" idx="3"/>
                  <a:endCxn id="6" idx="1"/>
                </p:cNvCxnSpPr>
                <p:nvPr/>
              </p:nvCxnSpPr>
              <p:spPr>
                <a:xfrm flipV="1">
                  <a:off x="2808514" y="2612571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A2313758-7E2F-45D8-ABD8-4BFE777634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05152" y="2612570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7DB9DEC3-D99F-4715-B7EB-E249A79AD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59584" y="2570515"/>
                  <a:ext cx="384034" cy="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Curved 27">
                  <a:extLst>
                    <a:ext uri="{FF2B5EF4-FFF2-40B4-BE49-F238E27FC236}">
                      <a16:creationId xmlns:a16="http://schemas.microsoft.com/office/drawing/2014/main" id="{F593FE42-71DF-49BF-B7C8-01F36F67AD2D}"/>
                    </a:ext>
                  </a:extLst>
                </p:cNvPr>
                <p:cNvCxnSpPr>
                  <a:cxnSpLocks/>
                  <a:stCxn id="15" idx="0"/>
                  <a:endCxn id="12" idx="1"/>
                </p:cNvCxnSpPr>
                <p:nvPr/>
              </p:nvCxnSpPr>
              <p:spPr>
                <a:xfrm rot="5400000" flipH="1" flipV="1">
                  <a:off x="5503242" y="1794853"/>
                  <a:ext cx="311019" cy="857887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ctor: Curved 33">
                  <a:extLst>
                    <a:ext uri="{FF2B5EF4-FFF2-40B4-BE49-F238E27FC236}">
                      <a16:creationId xmlns:a16="http://schemas.microsoft.com/office/drawing/2014/main" id="{517AD063-B2FF-442F-9120-0FCBA0E293CA}"/>
                    </a:ext>
                  </a:extLst>
                </p:cNvPr>
                <p:cNvCxnSpPr>
                  <a:cxnSpLocks/>
                  <a:stCxn id="12" idx="2"/>
                  <a:endCxn id="9" idx="0"/>
                </p:cNvCxnSpPr>
                <p:nvPr/>
              </p:nvCxnSpPr>
              <p:spPr>
                <a:xfrm rot="16200000" flipH="1">
                  <a:off x="6387958" y="2556460"/>
                  <a:ext cx="544285" cy="34466"/>
                </a:xfrm>
                <a:prstGeom prst="curvedConnector3">
                  <a:avLst>
                    <a:gd name="adj1" fmla="val 96286"/>
                  </a:avLst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or: Curved 37">
                  <a:extLst>
                    <a:ext uri="{FF2B5EF4-FFF2-40B4-BE49-F238E27FC236}">
                      <a16:creationId xmlns:a16="http://schemas.microsoft.com/office/drawing/2014/main" id="{9340EC27-2A4D-4782-B4D5-441BD6F1215F}"/>
                    </a:ext>
                  </a:extLst>
                </p:cNvPr>
                <p:cNvCxnSpPr>
                  <a:cxnSpLocks/>
                  <a:stCxn id="9" idx="1"/>
                  <a:endCxn id="15" idx="2"/>
                </p:cNvCxnSpPr>
                <p:nvPr/>
              </p:nvCxnSpPr>
              <p:spPr>
                <a:xfrm rot="10800000">
                  <a:off x="5229809" y="2845836"/>
                  <a:ext cx="892353" cy="233266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DCFA1218-F0EC-493F-BFC7-AE0B98017570}"/>
                  </a:ext>
                </a:extLst>
              </p:cNvPr>
              <p:cNvSpPr/>
              <p:nvPr/>
            </p:nvSpPr>
            <p:spPr>
              <a:xfrm>
                <a:off x="1159013" y="2407297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694BBCF-F43C-4D12-AA56-458AF0B1B56C}"/>
                  </a:ext>
                </a:extLst>
              </p:cNvPr>
              <p:cNvSpPr txBox="1"/>
              <p:nvPr/>
            </p:nvSpPr>
            <p:spPr>
              <a:xfrm>
                <a:off x="1304351" y="2455896"/>
                <a:ext cx="8418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R </a:t>
                </a:r>
                <a:r>
                  <a:rPr lang="de-DE" sz="1600" dirty="0" err="1"/>
                  <a:t>basics</a:t>
                </a:r>
                <a:endParaRPr lang="en-GB" sz="1600" dirty="0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69387B40-7289-414C-8E4D-843760BD8856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2267021" y="2640562"/>
                <a:ext cx="201443" cy="2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25A2421-43B5-4327-8E19-98B603005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299" y="1761902"/>
              <a:ext cx="712613" cy="82269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8B20D4A-51E5-498B-8B4E-9A778D0F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3667" y="1352139"/>
              <a:ext cx="709760" cy="8226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94E118-0E99-4F1A-B100-5836885D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2232" y="1821562"/>
              <a:ext cx="709760" cy="82269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B48ABF5-782D-486B-A684-EF69484A2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0433" y="2670119"/>
              <a:ext cx="697989" cy="80588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252D1F-8C0A-448E-8C8B-4AAB79CD8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966" y="1348554"/>
              <a:ext cx="709760" cy="82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348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C71FC3C-794B-46DA-9FCB-CA9B29460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28" y="1679508"/>
            <a:ext cx="712613" cy="8226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A3EC6E-0653-4653-BB0E-8568FF986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24" y="1324310"/>
            <a:ext cx="709760" cy="8226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B5B7CF7-1580-4336-BD6E-00757EBD3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09" y="2659750"/>
            <a:ext cx="709760" cy="82269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51DC80-6639-4817-9D9E-28F012DD3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0" y="800836"/>
            <a:ext cx="709760" cy="8226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74D0DBC-2840-4A43-97C1-A52DA733B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18" y="2676558"/>
            <a:ext cx="697989" cy="8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55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D463E91-4C38-4957-9CC1-7668D130CCF2}"/>
              </a:ext>
            </a:extLst>
          </p:cNvPr>
          <p:cNvGrpSpPr/>
          <p:nvPr/>
        </p:nvGrpSpPr>
        <p:grpSpPr>
          <a:xfrm>
            <a:off x="1604091" y="1446465"/>
            <a:ext cx="2557600" cy="3946373"/>
            <a:chOff x="1604091" y="1446465"/>
            <a:chExt cx="2557600" cy="394637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B46A1FA-67CD-4092-8F86-2EEC331A24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9838" y="1937037"/>
              <a:ext cx="1270864" cy="978438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889807-94F4-4C79-ACEA-ED53F03869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752" y="2151745"/>
              <a:ext cx="1301636" cy="983153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02801B2-1638-4A32-9686-9898148028D6}"/>
                </a:ext>
              </a:extLst>
            </p:cNvPr>
            <p:cNvCxnSpPr>
              <a:cxnSpLocks/>
            </p:cNvCxnSpPr>
            <p:nvPr/>
          </p:nvCxnSpPr>
          <p:spPr>
            <a:xfrm>
              <a:off x="1907176" y="3230880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1E0DB97-7F9F-4DE8-B19D-65117145DA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7175" y="1641231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9E03BA-7A56-4F94-A69E-321DD63C9DA9}"/>
                </a:ext>
              </a:extLst>
            </p:cNvPr>
            <p:cNvSpPr txBox="1"/>
            <p:nvPr/>
          </p:nvSpPr>
          <p:spPr>
            <a:xfrm>
              <a:off x="3786554" y="3176954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0B2B8A-ABCA-4036-AA6C-3CA87365B8F9}"/>
                </a:ext>
              </a:extLst>
            </p:cNvPr>
            <p:cNvSpPr txBox="1"/>
            <p:nvPr/>
          </p:nvSpPr>
          <p:spPr>
            <a:xfrm>
              <a:off x="1617027" y="1456565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4E625C2-9E60-4521-8DBD-9652F517A857}"/>
                </a:ext>
              </a:extLst>
            </p:cNvPr>
            <p:cNvSpPr txBox="1"/>
            <p:nvPr/>
          </p:nvSpPr>
          <p:spPr>
            <a:xfrm>
              <a:off x="2069838" y="1446465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No</a:t>
              </a:r>
              <a:r>
                <a:rPr lang="de-DE" dirty="0"/>
                <a:t> </a:t>
              </a:r>
              <a:r>
                <a:rPr lang="de-DE" dirty="0" err="1"/>
                <a:t>interaction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6D4CEF-6DD2-4E76-A004-889B0C28FB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6902" y="3682892"/>
              <a:ext cx="442458" cy="1079135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CFF0D76-8686-4318-B175-8078D8A3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50698" y="4101456"/>
              <a:ext cx="1342927" cy="268434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ED23A4F-42FB-4BD7-8745-FC748DC01A39}"/>
                </a:ext>
              </a:extLst>
            </p:cNvPr>
            <p:cNvCxnSpPr>
              <a:cxnSpLocks/>
            </p:cNvCxnSpPr>
            <p:nvPr/>
          </p:nvCxnSpPr>
          <p:spPr>
            <a:xfrm>
              <a:off x="1894240" y="5077432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205EAEE-7255-4C0F-B116-51A2F37D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94239" y="3487783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F08E48-DE32-481C-9E2D-A530097B2813}"/>
                </a:ext>
              </a:extLst>
            </p:cNvPr>
            <p:cNvSpPr txBox="1"/>
            <p:nvPr/>
          </p:nvSpPr>
          <p:spPr>
            <a:xfrm>
              <a:off x="3773618" y="5023506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2FDE77-7454-4E44-B903-D02B26BCB3D8}"/>
                </a:ext>
              </a:extLst>
            </p:cNvPr>
            <p:cNvSpPr txBox="1"/>
            <p:nvPr/>
          </p:nvSpPr>
          <p:spPr>
            <a:xfrm>
              <a:off x="3323372" y="4257349"/>
              <a:ext cx="433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2</a:t>
              </a:r>
              <a:endParaRPr lang="en-GB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06B5675-EF10-4100-8350-9E6BBCEF11A0}"/>
                </a:ext>
              </a:extLst>
            </p:cNvPr>
            <p:cNvSpPr txBox="1"/>
            <p:nvPr/>
          </p:nvSpPr>
          <p:spPr>
            <a:xfrm>
              <a:off x="1604091" y="3303117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F59D8D8-0A54-42CA-93D3-8E1D5895A50C}"/>
                </a:ext>
              </a:extLst>
            </p:cNvPr>
            <p:cNvCxnSpPr/>
            <p:nvPr/>
          </p:nvCxnSpPr>
          <p:spPr>
            <a:xfrm>
              <a:off x="3399572" y="4651823"/>
              <a:ext cx="211014" cy="0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3B0A28-A249-423C-977C-B9D274427A74}"/>
                </a:ext>
              </a:extLst>
            </p:cNvPr>
            <p:cNvCxnSpPr/>
            <p:nvPr/>
          </p:nvCxnSpPr>
          <p:spPr>
            <a:xfrm>
              <a:off x="3399572" y="4801877"/>
              <a:ext cx="211014" cy="0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120D68-4296-48E4-B84E-129116E987E4}"/>
                </a:ext>
              </a:extLst>
            </p:cNvPr>
            <p:cNvSpPr/>
            <p:nvPr/>
          </p:nvSpPr>
          <p:spPr>
            <a:xfrm>
              <a:off x="3323372" y="4257349"/>
              <a:ext cx="679938" cy="7241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8A7BAC-EA3F-45A0-814E-ABCB0EBA6A1B}"/>
                </a:ext>
              </a:extLst>
            </p:cNvPr>
            <p:cNvSpPr txBox="1"/>
            <p:nvPr/>
          </p:nvSpPr>
          <p:spPr>
            <a:xfrm>
              <a:off x="3584212" y="4491023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a</a:t>
              </a:r>
              <a:endParaRPr lang="en-GB" sz="14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687284C-6104-424F-BEE0-477DF43E67EE}"/>
                </a:ext>
              </a:extLst>
            </p:cNvPr>
            <p:cNvSpPr txBox="1"/>
            <p:nvPr/>
          </p:nvSpPr>
          <p:spPr>
            <a:xfrm>
              <a:off x="3584212" y="4642479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b</a:t>
              </a:r>
              <a:endParaRPr lang="en-GB" sz="14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5BE574-E59F-44A5-819F-8CB3F654EF5D}"/>
                </a:ext>
              </a:extLst>
            </p:cNvPr>
            <p:cNvSpPr txBox="1"/>
            <p:nvPr/>
          </p:nvSpPr>
          <p:spPr>
            <a:xfrm>
              <a:off x="2056902" y="3293017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Interaction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561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Office PowerPoint</Application>
  <PresentationFormat>Widescreen</PresentationFormat>
  <Paragraphs>84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36</cp:revision>
  <dcterms:created xsi:type="dcterms:W3CDTF">2021-07-18T10:06:14Z</dcterms:created>
  <dcterms:modified xsi:type="dcterms:W3CDTF">2021-07-30T13:28:23Z</dcterms:modified>
</cp:coreProperties>
</file>

<file path=docProps/thumbnail.jpeg>
</file>